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38D16-9584-4F56-AAD8-3FAEC9C13308}" type="datetimeFigureOut">
              <a:rPr lang="ru-RU" smtClean="0"/>
              <a:t>25.07.2021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A761-863C-4538-B30E-1A22DB77A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56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38D16-9584-4F56-AAD8-3FAEC9C13308}" type="datetimeFigureOut">
              <a:rPr lang="ru-RU" smtClean="0"/>
              <a:t>25.07.2021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A761-863C-4538-B30E-1A22DB77A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01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38D16-9584-4F56-AAD8-3FAEC9C13308}" type="datetimeFigureOut">
              <a:rPr lang="ru-RU" smtClean="0"/>
              <a:t>25.07.2021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A761-863C-4538-B30E-1A22DB77A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229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38D16-9584-4F56-AAD8-3FAEC9C13308}" type="datetimeFigureOut">
              <a:rPr lang="ru-RU" smtClean="0"/>
              <a:t>25.07.2021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A761-863C-4538-B30E-1A22DB77A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656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38D16-9584-4F56-AAD8-3FAEC9C13308}" type="datetimeFigureOut">
              <a:rPr lang="ru-RU" smtClean="0"/>
              <a:t>25.07.2021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A761-863C-4538-B30E-1A22DB77A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329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38D16-9584-4F56-AAD8-3FAEC9C13308}" type="datetimeFigureOut">
              <a:rPr lang="ru-RU" smtClean="0"/>
              <a:t>25.07.2021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A761-863C-4538-B30E-1A22DB77A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700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38D16-9584-4F56-AAD8-3FAEC9C13308}" type="datetimeFigureOut">
              <a:rPr lang="ru-RU" smtClean="0"/>
              <a:t>25.07.2021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A761-863C-4538-B30E-1A22DB77A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41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38D16-9584-4F56-AAD8-3FAEC9C13308}" type="datetimeFigureOut">
              <a:rPr lang="ru-RU" smtClean="0"/>
              <a:t>25.07.2021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A761-863C-4538-B30E-1A22DB77A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015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38D16-9584-4F56-AAD8-3FAEC9C13308}" type="datetimeFigureOut">
              <a:rPr lang="ru-RU" smtClean="0"/>
              <a:t>25.07.2021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A761-863C-4538-B30E-1A22DB77A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245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38D16-9584-4F56-AAD8-3FAEC9C13308}" type="datetimeFigureOut">
              <a:rPr lang="ru-RU" smtClean="0"/>
              <a:t>25.07.2021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A761-863C-4538-B30E-1A22DB77A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822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38D16-9584-4F56-AAD8-3FAEC9C13308}" type="datetimeFigureOut">
              <a:rPr lang="ru-RU" smtClean="0"/>
              <a:t>25.07.2021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A761-863C-4538-B30E-1A22DB77A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532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38D16-9584-4F56-AAD8-3FAEC9C13308}" type="datetimeFigureOut">
              <a:rPr lang="ru-RU" smtClean="0"/>
              <a:t>25.07.2021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7A761-863C-4538-B30E-1A22DB77A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06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3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3756" y="261258"/>
            <a:ext cx="7220197" cy="1603168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3600" b="1" i="1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Летний оздоровительный лагерь</a:t>
            </a:r>
            <a:br>
              <a:rPr lang="ru-RU" sz="3600" b="1" i="1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</a:br>
            <a:r>
              <a:rPr lang="ru-RU" sz="3600" b="1" i="1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МОУ «ЛСОШ № 7»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57164" y="5130140"/>
            <a:ext cx="110836" cy="9500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3757" y="2101932"/>
            <a:ext cx="7042066" cy="1509948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sz="5400" i="1" dirty="0" smtClean="0">
                <a:latin typeface="Bahnschrift" panose="020B0502040204020203" pitchFamily="34" charset="0"/>
              </a:rPr>
              <a:t>“</a:t>
            </a:r>
            <a:r>
              <a:rPr lang="ru-RU" sz="5400" i="1" dirty="0" smtClean="0">
                <a:latin typeface="Bahnschrift" panose="020B0502040204020203" pitchFamily="34" charset="0"/>
              </a:rPr>
              <a:t>ВЕСЕЛЫЕ РЕБЯТА</a:t>
            </a:r>
            <a:r>
              <a:rPr lang="en-US" sz="5400" i="1" dirty="0" smtClean="0">
                <a:latin typeface="Bahnschrift" panose="020B0502040204020203" pitchFamily="34" charset="0"/>
              </a:rPr>
              <a:t>”</a:t>
            </a:r>
            <a:endParaRPr lang="ru-RU" sz="5400" i="1" dirty="0" smtClean="0">
              <a:latin typeface="Bahnschrift" panose="020B0502040204020203" pitchFamily="34" charset="0"/>
            </a:endParaRPr>
          </a:p>
          <a:p>
            <a:pPr algn="ctr"/>
            <a:r>
              <a:rPr lang="ru-RU" sz="5400" i="1" dirty="0" smtClean="0">
                <a:latin typeface="Bahnschrift" panose="020B0502040204020203" pitchFamily="34" charset="0"/>
              </a:rPr>
              <a:t>Июль 2021 г.</a:t>
            </a:r>
            <a:endParaRPr lang="ru-RU" sz="5400" i="1" dirty="0">
              <a:latin typeface="Bahnschrift" panose="020B0502040204020203" pitchFamily="34" charset="0"/>
            </a:endParaRPr>
          </a:p>
        </p:txBody>
      </p:sp>
      <p:pic>
        <p:nvPicPr>
          <p:cNvPr id="6" name="Рисунок 5" descr="giph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56226" y="0"/>
            <a:ext cx="3143745" cy="3267840"/>
          </a:xfrm>
          <a:prstGeom prst="rect">
            <a:avLst/>
          </a:prstGeom>
        </p:spPr>
      </p:pic>
      <p:pic>
        <p:nvPicPr>
          <p:cNvPr id="7" name="Рисунок 6" descr="giph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60917" y="3776354"/>
            <a:ext cx="1977929" cy="179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9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фото лагерь 2021\Новая папка (6)\PHOTO-2021-07-19-13-43-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47" y="332508"/>
            <a:ext cx="3613107" cy="481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фото лагерь 2021\Новая папка (6)\PHOTO-2021-07-19-13-43-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40" y="1295400"/>
            <a:ext cx="3717846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5" descr="https://apf.mail.ru/cgi-bin/readmsg?id=16272357201153516163;0;16&amp;exif=1&amp;full=1&amp;x-email=petrova.yu.a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C:\Users\Администратор\Desktop\PHOTO-2021-07-19-13-43-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547" y="332508"/>
            <a:ext cx="3638483" cy="484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51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905" y="710209"/>
            <a:ext cx="6907481" cy="51806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641" y="323767"/>
            <a:ext cx="2136321" cy="28484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749640" y="3300515"/>
            <a:ext cx="2136321" cy="28484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3" y="3300514"/>
            <a:ext cx="2136323" cy="2848430"/>
          </a:xfrm>
          <a:prstGeom prst="rect">
            <a:avLst/>
          </a:prstGeom>
        </p:spPr>
      </p:pic>
      <p:pic>
        <p:nvPicPr>
          <p:cNvPr id="3074" name="Picture 2" descr="C:\Users\Администратор\Desktop\Новая папка\PHOTO-2021-07-26-10-00-5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89" y="323767"/>
            <a:ext cx="2058017" cy="274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16" y="1258785"/>
            <a:ext cx="3405116" cy="45363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582" y="1258785"/>
            <a:ext cx="3405116" cy="45363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790" y="843452"/>
            <a:ext cx="4028634" cy="536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0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100" y="149976"/>
            <a:ext cx="4945876" cy="65890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093" y="1781298"/>
            <a:ext cx="2807883" cy="37407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35" y="1674421"/>
            <a:ext cx="2807883" cy="374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7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04" y="332509"/>
            <a:ext cx="5240978" cy="39307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675" y="2063336"/>
            <a:ext cx="5157849" cy="386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2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128" y="190005"/>
            <a:ext cx="4871852" cy="64958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83" y="926275"/>
            <a:ext cx="3331028" cy="44413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297" y="819396"/>
            <a:ext cx="3411188" cy="45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9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65" y="427511"/>
            <a:ext cx="3152899" cy="4203865"/>
          </a:xfrm>
          <a:prstGeom prst="rect">
            <a:avLst/>
          </a:prstGeom>
          <a:effectLst>
            <a:outerShdw blurRad="1270000" dist="50800" dir="21540000" sx="105000" sy="105000" algn="ctr" rotWithShape="0">
              <a:srgbClr val="92D050"/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605" y="427511"/>
            <a:ext cx="3216976" cy="4289301"/>
          </a:xfrm>
          <a:prstGeom prst="rect">
            <a:avLst/>
          </a:prstGeom>
          <a:effectLst>
            <a:outerShdw blurRad="1270000" dist="38100" dir="21540000" sx="104000" sy="104000" algn="t" rotWithShape="0">
              <a:srgbClr val="92D050"/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309" y="1900052"/>
            <a:ext cx="2924051" cy="3898735"/>
          </a:xfrm>
          <a:prstGeom prst="rect">
            <a:avLst/>
          </a:prstGeom>
          <a:effectLst>
            <a:outerShdw blurRad="1270000" dist="38100" dir="21540000" sx="104000" sy="104000" algn="t" rotWithShape="0">
              <a:srgbClr val="92D050"/>
            </a:outerShdw>
          </a:effectLst>
        </p:spPr>
      </p:pic>
      <p:pic>
        <p:nvPicPr>
          <p:cNvPr id="7" name="Рисунок 6" descr="Рисунок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57952" y="1211930"/>
            <a:ext cx="1571636" cy="78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7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988" y="1181597"/>
            <a:ext cx="2898485" cy="41207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354" y="285009"/>
            <a:ext cx="4667003" cy="62226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1" y="1181597"/>
            <a:ext cx="3090552" cy="41207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3153" y="160318"/>
            <a:ext cx="1388526" cy="102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2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078" y="403761"/>
            <a:ext cx="3981203" cy="53082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545" y="1258784"/>
            <a:ext cx="3981202" cy="5308270"/>
          </a:xfrm>
          <a:prstGeom prst="rect">
            <a:avLst/>
          </a:prstGeom>
        </p:spPr>
      </p:pic>
      <p:pic>
        <p:nvPicPr>
          <p:cNvPr id="5" name="Рисунок 4" descr="giphy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92795" y="403761"/>
            <a:ext cx="14478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4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56" y="229255"/>
            <a:ext cx="4833257" cy="64443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068" y="239812"/>
            <a:ext cx="4817423" cy="64232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271">
            <a:off x="546266" y="1280186"/>
            <a:ext cx="976854" cy="76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97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86212" y="760756"/>
            <a:ext cx="1571636" cy="788974"/>
          </a:xfrm>
          <a:prstGeom prst="rect">
            <a:avLst/>
          </a:prstGeom>
        </p:spPr>
      </p:pic>
      <p:pic>
        <p:nvPicPr>
          <p:cNvPr id="2050" name="Picture 2" descr="C:\Users\Администратор\Desktop\PHOTO-2021-07-19-13-43-13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029" y="1534489"/>
            <a:ext cx="2944775" cy="392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Desktop\PHOTO-2021-07-14-13-22-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07" y="237506"/>
            <a:ext cx="3913761" cy="521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дминистратор\Desktop\PHOTO-2021-07-13-19-03-3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98" y="344186"/>
            <a:ext cx="3915061" cy="52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03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649" y="1223160"/>
            <a:ext cx="3384467" cy="4512623"/>
          </a:xfrm>
          <a:prstGeom prst="rect">
            <a:avLst/>
          </a:prstGeom>
        </p:spPr>
      </p:pic>
      <p:pic>
        <p:nvPicPr>
          <p:cNvPr id="1026" name="Picture 2" descr="G:\фото лагерь 2021\Новая папка\PHOTO-2021-07-15-10-38-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010" y="289560"/>
            <a:ext cx="4366260" cy="582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фото лагерь 2021\Новая папка (6)\PHOTO-2021-07-15-12-53-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94" y="1160220"/>
            <a:ext cx="3481775" cy="463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10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78" y="156688"/>
            <a:ext cx="2119745" cy="28263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751" y="156688"/>
            <a:ext cx="4883480" cy="65113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559" y="242783"/>
            <a:ext cx="2055174" cy="27402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70" y="3845791"/>
            <a:ext cx="2116653" cy="28222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559" y="3848594"/>
            <a:ext cx="2114551" cy="281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5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391" y="3604161"/>
            <a:ext cx="2360221" cy="31469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340" y="2048494"/>
            <a:ext cx="3411187" cy="45482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25" y="457200"/>
            <a:ext cx="3411187" cy="4548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069" y="154378"/>
            <a:ext cx="2378034" cy="317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4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11</Words>
  <Application>Microsoft Office PowerPoint</Application>
  <PresentationFormat>Произвольный</PresentationFormat>
  <Paragraphs>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Летний оздоровительный лагерь МОУ «ЛСОШ № 7»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Пользователь Windows</cp:lastModifiedBy>
  <cp:revision>26</cp:revision>
  <dcterms:created xsi:type="dcterms:W3CDTF">2021-07-25T17:43:44Z</dcterms:created>
  <dcterms:modified xsi:type="dcterms:W3CDTF">2021-07-26T07:06:32Z</dcterms:modified>
</cp:coreProperties>
</file>